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2" autoAdjust="0"/>
    <p:restoredTop sz="86455" autoAdjust="0"/>
  </p:normalViewPr>
  <p:slideViewPr>
    <p:cSldViewPr>
      <p:cViewPr>
        <p:scale>
          <a:sx n="100" d="100"/>
          <a:sy n="100" d="100"/>
        </p:scale>
        <p:origin x="-1482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2083E-F8CA-4D7F-8C59-1CBE6114EE7D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2025" y="704850"/>
            <a:ext cx="26384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29909-4E46-4425-81C2-8A24D024E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29909-4E46-4425-81C2-8A24D024EDA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7559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15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958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074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574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4540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054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074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733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654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309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6FF90-550E-4F98-8F0A-0BB004F16863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236B-6E61-4642-B544-F2D2CB39DE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57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/>
          <p:nvPr/>
        </p:nvPicPr>
        <p:blipFill>
          <a:blip r:embed="rId3" cstate="print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grayscl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1403">
            <a:off x="4713810" y="774125"/>
            <a:ext cx="1503365" cy="365895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4908">
            <a:off x="4436692" y="188360"/>
            <a:ext cx="935507" cy="742221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048000" y="2819400"/>
            <a:ext cx="1819275" cy="112237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b="1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D - 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SELL</a:t>
            </a:r>
            <a:r>
              <a:rPr kumimoji="0" lang="en-US" altLang="en-U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en-US" alt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BOXES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latin typeface="Janda Curlygirl Chunky" panose="02000506000000020004" pitchFamily="2" charset="-18"/>
                <a:cs typeface="Times New Roman" pitchFamily="18" charset="0"/>
              </a:rPr>
              <a:t>Your name goes in a drawing for a free pizza party for your class.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“A-B-C”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6200" y="5257800"/>
            <a:ext cx="3657600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itchFamily="18" charset="0"/>
                <a:ea typeface="Calibri" pitchFamily="34" charset="0"/>
                <a:cs typeface="Times New Roman" pitchFamily="18" charset="0"/>
              </a:rPr>
              <a:t>TOP SELLER WINS </a:t>
            </a:r>
            <a:r>
              <a:rPr lang="en-US" altLang="en-US" sz="1200" dirty="0" smtClean="0">
                <a:latin typeface="Elephant" pitchFamily="18" charset="0"/>
                <a:ea typeface="Calibri" pitchFamily="34" charset="0"/>
                <a:cs typeface="Times New Roman" pitchFamily="18" charset="0"/>
              </a:rPr>
              <a:t>A TABLET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itchFamily="18" charset="0"/>
                <a:ea typeface="Calibri" pitchFamily="34" charset="0"/>
                <a:cs typeface="Times New Roman" pitchFamily="18" charset="0"/>
              </a:rPr>
              <a:t>!!  </a:t>
            </a:r>
            <a:endParaRPr lang="en-US" altLang="en-US" sz="1200" dirty="0">
              <a:latin typeface="Janda Curlygirl Chunky" panose="02000506000000020004" pitchFamily="2" charset="-18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2</a:t>
            </a:r>
            <a:r>
              <a:rPr kumimoji="0" lang="en-US" altLang="en-US" sz="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ND</a:t>
            </a:r>
            <a:r>
              <a:rPr kumimoji="0" lang="en-US" alt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 PLACE SELLER WINS BEAT HEADPHONES !!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baseline="0" dirty="0" smtClean="0">
                <a:latin typeface="Elephant" panose="02020904090505020303" pitchFamily="18" charset="0"/>
                <a:cs typeface="Times New Roman" pitchFamily="18" charset="0"/>
              </a:rPr>
              <a:t>3</a:t>
            </a:r>
            <a:r>
              <a:rPr lang="en-US" altLang="en-US" sz="900" baseline="30000" dirty="0" smtClean="0">
                <a:latin typeface="Elephant" panose="02020904090505020303" pitchFamily="18" charset="0"/>
                <a:cs typeface="Times New Roman" pitchFamily="18" charset="0"/>
              </a:rPr>
              <a:t>RD</a:t>
            </a:r>
            <a:r>
              <a:rPr lang="en-US" altLang="en-US" sz="900" dirty="0" smtClean="0">
                <a:latin typeface="Elephant" panose="02020904090505020303" pitchFamily="18" charset="0"/>
                <a:cs typeface="Times New Roman" pitchFamily="18" charset="0"/>
              </a:rPr>
              <a:t> PLACE SELLER WINS HIBBETS GIFT CARD !!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4</a:t>
            </a:r>
            <a:r>
              <a:rPr kumimoji="0" lang="en-US" altLang="en-US" sz="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th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 PLACE</a:t>
            </a:r>
            <a:r>
              <a:rPr kumimoji="0" lang="en-US" altLang="en-US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lephant" panose="02020904090505020303" pitchFamily="18" charset="0"/>
                <a:cs typeface="Times New Roman" pitchFamily="18" charset="0"/>
              </a:rPr>
              <a:t> SELLER WINS GAMESTOP !!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lephant" panose="02020904090505020303" pitchFamily="18" charset="0"/>
              <a:cs typeface="Arial" pitchFamily="34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6865" y="5985175"/>
            <a:ext cx="6841135" cy="305468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43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</a:t>
            </a:r>
            <a:r>
              <a:rPr kumimoji="0" lang="en-US" alt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DOOR-TO-DOOR SELLING BY OUR STUDENTS</a:t>
            </a:r>
            <a:r>
              <a:rPr kumimoji="0" lang="en-US" alt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n-US" altLang="en-US" sz="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Sell to family, friends, parents’ co-workers &amp; local businesses.  Only sell to neighborhood friends when accompanied by a parent.   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 SELLING OF CHOCOLATE</a:t>
            </a:r>
            <a:r>
              <a:rPr kumimoji="0" lang="en-US" alt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 STUDENTS DURING SCHOOL</a:t>
            </a:r>
            <a:r>
              <a:rPr kumimoji="0" lang="en-US" altLang="en-US" sz="11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 soon as you sell your box, turn in money to the front office, and you pick up another box to sell.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All money must be turned in by </a:t>
            </a:r>
            <a:r>
              <a:rPr lang="en-US" altLang="en-US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March 8, 2017.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altLang="en-US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-------------------------------</a:t>
            </a:r>
            <a:r>
              <a:rPr kumimoji="0" lang="en-US" alt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COMPLETE AND RETURN SLIP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-----------------------------</a:t>
            </a:r>
            <a:endParaRPr kumimoji="0" lang="en-US" altLang="en-US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By signing below, I give my permission for my child to participate in this sale.  I acknowledge I am responsible for the chocolate and agree to sell the entire box,  then return $60 to the school.  I understand NO chocolate may be returned.  ALL previous money must be turned in to check out additional chocolate and to compete for prizes.</a:t>
            </a:r>
            <a:endParaRPr lang="en-US" altLang="en-US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__________________________________    _________                   _______________________________________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Student Name</a:t>
            </a:r>
            <a:r>
              <a:rPr kumimoji="0" lang="en-US" alt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Grade </a:t>
            </a:r>
            <a:r>
              <a:rPr kumimoji="0" lang="en-US" alt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Level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altLang="en-US" sz="11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Parent Signature	</a:t>
            </a:r>
            <a:endParaRPr kumimoji="0" lang="en-US" alt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__________________________________                  ________________________         ________________________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Homeroom Teacher      </a:t>
            </a:r>
            <a:r>
              <a:rPr kumimoji="0" lang="en-US" alt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Cell Phone	                                        Work OR Home Phone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endParaRPr kumimoji="0" lang="en-US" alt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8400" algn="l"/>
              </a:tabLst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CHOCOLATE CAN NOT BE SENT</a:t>
            </a:r>
            <a:r>
              <a:rPr kumimoji="0" lang="en-US" altLang="en-US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HOME ON BUS DUE TO PARENTS HAVING TO SIGN FOR THE BOXES.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609600" y="0"/>
            <a:ext cx="5715000" cy="1146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ernard MT Condensed" panose="02050806060905020404" pitchFamily="18" charset="0"/>
                <a:ea typeface="Times New Roman" pitchFamily="18" charset="0"/>
                <a:cs typeface="Times New Roman" pitchFamily="18" charset="0"/>
              </a:rPr>
              <a:t>West Orange-Stark Elementary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ush Script MT" pitchFamily="66" charset="0"/>
                <a:ea typeface="Times New Roman" pitchFamily="18" charset="0"/>
                <a:cs typeface="Times New Roman" pitchFamily="18" charset="0"/>
              </a:rPr>
              <a:t>World</a:t>
            </a:r>
            <a:r>
              <a:rPr lang="en-US" altLang="en-US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ush Script MT" pitchFamily="66" charset="0"/>
                <a:ea typeface="Times New Roman" pitchFamily="18" charset="0"/>
                <a:cs typeface="Times New Roman" pitchFamily="18" charset="0"/>
              </a:rPr>
              <a:t>s Finest Chocolate Fundraiser Sale</a:t>
            </a: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05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PERMISSION SLIP REQUIRED</a:t>
            </a: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9525" y="809625"/>
            <a:ext cx="535951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Sale Start Date: </a:t>
            </a:r>
            <a:r>
              <a:rPr lang="en-US" altLang="en-US" sz="1600" b="1" u="sng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2/21/17 </a:t>
            </a:r>
            <a:r>
              <a:rPr kumimoji="0" lang="en-US" altLang="en-US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End Date:3/08/17____</a:t>
            </a:r>
            <a:endParaRPr kumimoji="0" lang="en-US" altLang="en-US" sz="12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" descr="MC90029025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036" y="5349634"/>
            <a:ext cx="692750" cy="69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228601" y="1670193"/>
            <a:ext cx="3200399" cy="784830"/>
          </a:xfrm>
          <a:prstGeom prst="rect">
            <a:avLst/>
          </a:prstGeom>
          <a:noFill/>
          <a:ln w="539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u="sng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A </a:t>
            </a:r>
            <a:r>
              <a:rPr lang="en-US" altLang="en-US" b="1" u="sng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1600" b="1" u="sng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Sell </a:t>
            </a:r>
            <a:r>
              <a:rPr lang="en-US" altLang="en-US" b="1" u="sng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1 </a:t>
            </a:r>
            <a:r>
              <a:rPr lang="en-US" altLang="en-US" sz="1400" b="1" u="sng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BOX</a:t>
            </a:r>
            <a:r>
              <a:rPr lang="en-US" altLang="en-US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en-US" sz="105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of</a:t>
            </a:r>
            <a:r>
              <a:rPr kumimoji="0" lang="en-US" altLang="en-US" sz="105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60 count-$1 Variety Pack a</a:t>
            </a:r>
            <a:r>
              <a:rPr lang="en-US" altLang="en-US" sz="1100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nd help </a:t>
            </a:r>
            <a:r>
              <a:rPr lang="en-US" altLang="en-US" sz="1600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DUCT TAPE   </a:t>
            </a:r>
            <a:r>
              <a:rPr lang="en-US" altLang="en-US" sz="1100" dirty="0" smtClean="0">
                <a:solidFill>
                  <a:srgbClr val="000000"/>
                </a:solidFill>
                <a:latin typeface="Janda Curlygirl Chunky" panose="02000506000000020004" pitchFamily="2" charset="-18"/>
                <a:ea typeface="Times New Roman" pitchFamily="18" charset="0"/>
                <a:cs typeface="Times New Roman" pitchFamily="18" charset="0"/>
              </a:rPr>
              <a:t>Mrs. Henley to the wall!!  Fun-Fun-Fun!!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 rot="20995770">
            <a:off x="173874" y="6558743"/>
            <a:ext cx="1085019" cy="513146"/>
            <a:chOff x="-5349120" y="3679138"/>
            <a:chExt cx="1458010" cy="721459"/>
          </a:xfrm>
        </p:grpSpPr>
        <p:sp>
          <p:nvSpPr>
            <p:cNvPr id="19" name="TextBox 18"/>
            <p:cNvSpPr txBox="1"/>
            <p:nvPr/>
          </p:nvSpPr>
          <p:spPr>
            <a:xfrm>
              <a:off x="-5349120" y="3935612"/>
              <a:ext cx="1411339" cy="356994"/>
            </a:xfrm>
            <a:prstGeom prst="rect">
              <a:avLst/>
            </a:prstGeom>
            <a:noFill/>
            <a:ln w="38100" cap="sq">
              <a:noFill/>
              <a:prstDash val="sysDot"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>
                  <a:latin typeface="Janda Curlygirl Chunky" panose="02000506000000020004" pitchFamily="2" charset="-18"/>
                </a:rPr>
                <a:t>IMPORTANT</a:t>
              </a:r>
              <a:endParaRPr lang="en-US" sz="1050" b="1" dirty="0">
                <a:latin typeface="Janda Curlygirl Chunky" panose="02000506000000020004" pitchFamily="2" charset="-18"/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-5257799" y="3679138"/>
              <a:ext cx="1366689" cy="721459"/>
            </a:xfrm>
            <a:prstGeom prst="rightArrow">
              <a:avLst/>
            </a:prstGeom>
            <a:noFill/>
            <a:ln w="38100" cap="sq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953000" y="2819400"/>
            <a:ext cx="1716815" cy="112237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b="1" u="sng" dirty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- Sell </a:t>
            </a:r>
            <a:r>
              <a:rPr lang="en-US" altLang="en-US" sz="1600" b="1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BOXES</a:t>
            </a:r>
            <a:endParaRPr kumimoji="0" lang="en-US" altLang="en-US" sz="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Silly String Party with Coach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</a:b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“A-B-C-D”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533775" y="2047875"/>
            <a:ext cx="3209769" cy="6953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B - Sell </a:t>
            </a:r>
            <a:r>
              <a:rPr kumimoji="0" lang="en-US" alt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alt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BOXES</a:t>
            </a:r>
            <a:endParaRPr kumimoji="0" lang="en-US" altLang="en-US" sz="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Your name goes in a drawing for a $50 gift card to Toys R Us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!!!   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“A”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28600" y="2666999"/>
            <a:ext cx="2667000" cy="1219201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u="sng" dirty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alt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- Sell </a:t>
            </a:r>
            <a:r>
              <a:rPr lang="en-US" altLang="en-US" sz="1600" b="1" u="sng" dirty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BOXES</a:t>
            </a:r>
            <a:endParaRPr kumimoji="0" lang="en-US" altLang="en-US" sz="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Attend the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DANCE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PARTY!!!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Get out of class for </a:t>
            </a:r>
            <a:r>
              <a:rPr lang="en-US" altLang="en-US" sz="105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this party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!!! </a:t>
            </a:r>
            <a:r>
              <a:rPr lang="en-US" altLang="en-US" sz="105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Music in gym &amp;* refreshments!!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“A-B”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6200" y="4038600"/>
            <a:ext cx="2428875" cy="11430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- Sell </a:t>
            </a:r>
            <a:r>
              <a:rPr lang="en-US" altLang="en-US" u="sng" dirty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6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BOXES</a:t>
            </a: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Attend the Principal Power Lunch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!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Eat</a:t>
            </a:r>
            <a:r>
              <a:rPr lang="en-US" altLang="en-US" sz="11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lunch with the principal in her office!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</a:b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“A-B-C-D-E”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2571750" y="4038601"/>
            <a:ext cx="1878738" cy="11620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- Sell </a:t>
            </a:r>
            <a:r>
              <a:rPr lang="en-US" altLang="en-US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8 </a:t>
            </a:r>
            <a:r>
              <a:rPr lang="en-US" altLang="en-US" sz="1200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BOXE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S</a:t>
            </a: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Win $25.00 Gift Card </a:t>
            </a:r>
            <a:r>
              <a:rPr lang="en-US" altLang="en-US" sz="110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to </a:t>
            </a:r>
            <a:r>
              <a:rPr lang="en-US" altLang="en-US" sz="110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 Dairy Queen!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</a:b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“A-B-C-D-E-F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”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pic>
        <p:nvPicPr>
          <p:cNvPr id="22" name="Picture 21"/>
          <p:cNvPicPr/>
          <p:nvPr/>
        </p:nvPicPr>
        <p:blipFill>
          <a:blip r:embed="rId7" cstate="print">
            <a:grayscl/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8764">
            <a:off x="5630082" y="295557"/>
            <a:ext cx="1068791" cy="464172"/>
          </a:xfrm>
          <a:prstGeom prst="rect">
            <a:avLst/>
          </a:prstGeom>
          <a:noFill/>
        </p:spPr>
      </p:pic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4572000" y="4038600"/>
            <a:ext cx="2133600" cy="11620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u="sng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- Sell </a:t>
            </a:r>
            <a:r>
              <a:rPr kumimoji="0" lang="en-US" altLang="en-US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10</a:t>
            </a:r>
            <a:r>
              <a:rPr kumimoji="0" lang="en-US" alt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BOXES</a:t>
            </a:r>
            <a:endParaRPr kumimoji="0" lang="en-US" altLang="en-US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  <a:p>
            <a:pPr lvl="0" algn="ctr"/>
            <a:endParaRPr lang="en-US" sz="400" dirty="0">
              <a:solidFill>
                <a:prstClr val="black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Trip to Colorado Canyon, miniature golf, tokens and lunch provided.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latin typeface="Janda Curlygirl Chunky" panose="02000506000000020004" pitchFamily="2" charset="-18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PLUS </a:t>
            </a:r>
            <a:r>
              <a:rPr lang="en-US" altLang="en-US" sz="1050" dirty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“</a:t>
            </a:r>
            <a:r>
              <a:rPr lang="en-US" altLang="en-US" sz="105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A-B-C-D-E-F-G</a:t>
            </a:r>
            <a:r>
              <a:rPr lang="en-US" altLang="en-US" sz="1100" dirty="0" smtClean="0"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”</a:t>
            </a:r>
            <a:endParaRPr lang="en-US" altLang="en-US" sz="1050" dirty="0">
              <a:latin typeface="Janda Curlygirl Chunky" panose="02000506000000020004" pitchFamily="2" charset="-1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anda Curlygirl Chunky" panose="02000506000000020004" pitchFamily="2" charset="-18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Janda Curlygirl Chunky" panose="02000506000000020004" pitchFamily="2" charset="-18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04800" y="1046946"/>
            <a:ext cx="50196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00" b="1" dirty="0"/>
          </a:p>
          <a:p>
            <a:pPr algn="ctr"/>
            <a:r>
              <a:rPr lang="en-US" sz="1200" b="1" dirty="0"/>
              <a:t>SCHOOL GOAL – EVERY STUDENT SELLS ONE BOX OF </a:t>
            </a:r>
            <a:r>
              <a:rPr lang="en-US" sz="1200" b="1" dirty="0" smtClean="0"/>
              <a:t>CHOCOLATE</a:t>
            </a:r>
            <a:endParaRPr lang="en-US" sz="1200" dirty="0"/>
          </a:p>
          <a:p>
            <a:pPr algn="ctr"/>
            <a:r>
              <a:rPr lang="en-US" sz="1200" b="1" dirty="0"/>
              <a:t>Please return your permission slip below to help reach this goal!</a:t>
            </a:r>
            <a:endParaRPr lang="en-US" sz="1200" dirty="0"/>
          </a:p>
        </p:txBody>
      </p:sp>
      <p:sp>
        <p:nvSpPr>
          <p:cNvPr id="31" name="Rectangle 30"/>
          <p:cNvSpPr/>
          <p:nvPr/>
        </p:nvSpPr>
        <p:spPr>
          <a:xfrm>
            <a:off x="4391025" y="125909"/>
            <a:ext cx="2390773" cy="1819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343400" y="1211759"/>
            <a:ext cx="25241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$1 </a:t>
            </a:r>
            <a:r>
              <a:rPr lang="en-US" sz="1600" dirty="0" smtClean="0">
                <a:latin typeface="Brush Script MT" panose="03060802040406070304" pitchFamily="66" charset="0"/>
              </a:rPr>
              <a:t>World’s </a:t>
            </a:r>
            <a:r>
              <a:rPr lang="en-US" sz="1600" dirty="0">
                <a:latin typeface="Brush Script MT" panose="03060802040406070304" pitchFamily="66" charset="0"/>
              </a:rPr>
              <a:t>Finest Chocolate </a:t>
            </a:r>
            <a:endParaRPr lang="en-US" sz="1600" dirty="0" smtClean="0">
              <a:latin typeface="Brush Script MT" panose="03060802040406070304" pitchFamily="66" charset="0"/>
            </a:endParaRPr>
          </a:p>
          <a:p>
            <a:pPr algn="ctr"/>
            <a:r>
              <a:rPr lang="en-US" sz="1400" dirty="0" smtClean="0"/>
              <a:t>Variety </a:t>
            </a:r>
            <a:r>
              <a:rPr lang="en-US" sz="1400" dirty="0"/>
              <a:t>Pack </a:t>
            </a:r>
            <a:r>
              <a:rPr lang="en-US" sz="1400" dirty="0" smtClean="0"/>
              <a:t>Box ~ 60 count box</a:t>
            </a:r>
          </a:p>
          <a:p>
            <a:pPr algn="ctr"/>
            <a:r>
              <a:rPr lang="en-US" sz="1400" b="1" dirty="0" smtClean="0"/>
              <a:t>All </a:t>
            </a:r>
            <a:r>
              <a:rPr lang="en-US" sz="1400" b="1"/>
              <a:t>just </a:t>
            </a:r>
            <a:r>
              <a:rPr lang="en-US" sz="1400" b="1" smtClean="0"/>
              <a:t>$1.00 </a:t>
            </a:r>
            <a:r>
              <a:rPr lang="en-US" sz="1400" b="1" dirty="0"/>
              <a:t>each 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163980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339</Words>
  <Application>Microsoft Office PowerPoint</Application>
  <PresentationFormat>On-screen Show (4:3)</PresentationFormat>
  <Paragraphs>60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Judy</dc:creator>
  <cp:lastModifiedBy>tbri</cp:lastModifiedBy>
  <cp:revision>38</cp:revision>
  <cp:lastPrinted>2016-09-08T19:25:48Z</cp:lastPrinted>
  <dcterms:created xsi:type="dcterms:W3CDTF">2016-02-11T15:52:42Z</dcterms:created>
  <dcterms:modified xsi:type="dcterms:W3CDTF">2017-02-08T16:21:03Z</dcterms:modified>
</cp:coreProperties>
</file>